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11"/>
  </p:notesMasterIdLst>
  <p:sldIdLst>
    <p:sldId id="628" r:id="rId5"/>
    <p:sldId id="633" r:id="rId6"/>
    <p:sldId id="634" r:id="rId7"/>
    <p:sldId id="629" r:id="rId8"/>
    <p:sldId id="635" r:id="rId9"/>
    <p:sldId id="636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0" userDrawn="1">
          <p15:clr>
            <a:srgbClr val="A4A3A4"/>
          </p15:clr>
        </p15:guide>
        <p15:guide id="2" pos="822" userDrawn="1">
          <p15:clr>
            <a:srgbClr val="A4A3A4"/>
          </p15:clr>
        </p15:guide>
        <p15:guide id="3" orient="horz" pos="3151" userDrawn="1">
          <p15:clr>
            <a:srgbClr val="A4A3A4"/>
          </p15:clr>
        </p15:guide>
        <p15:guide id="4" orient="horz" pos="2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urtney McLaughlin" initials="CM" lastIdx="1" clrIdx="0">
    <p:extLst>
      <p:ext uri="{19B8F6BF-5375-455C-9EA6-DF929625EA0E}">
        <p15:presenceInfo xmlns:p15="http://schemas.microsoft.com/office/powerpoint/2012/main" userId="S-1-5-21-2907497116-2697546570-1609353548-4023" providerId="AD"/>
      </p:ext>
    </p:extLst>
  </p:cmAuthor>
  <p:cmAuthor id="2" name="Sarah Dick" initials="SD" lastIdx="1" clrIdx="1">
    <p:extLst>
      <p:ext uri="{19B8F6BF-5375-455C-9EA6-DF929625EA0E}">
        <p15:presenceInfo xmlns:p15="http://schemas.microsoft.com/office/powerpoint/2012/main" userId="Sarah Di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4870"/>
    <a:srgbClr val="F2F2F2"/>
    <a:srgbClr val="FF9393"/>
    <a:srgbClr val="FF5050"/>
    <a:srgbClr val="CC3300"/>
    <a:srgbClr val="020103"/>
    <a:srgbClr val="FCD034"/>
    <a:srgbClr val="FFFFFF"/>
    <a:srgbClr val="C9C8CD"/>
    <a:srgbClr val="838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028906-3866-44A7-A95E-3DAD801B4B4D}" v="5" dt="2025-07-28T10:17:00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2" autoAdjust="0"/>
    <p:restoredTop sz="94712" autoAdjust="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>
        <p:guide orient="horz" pos="650"/>
        <p:guide pos="822"/>
        <p:guide orient="horz" pos="3151"/>
        <p:guide orient="horz" pos="2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ysse Marshall" userId="57e398e5-184c-4770-be21-ac1ff17f306d" providerId="ADAL" clId="{78028906-3866-44A7-A95E-3DAD801B4B4D}"/>
    <pc:docChg chg="modSld modMainMaster">
      <pc:chgData name="Allysse Marshall" userId="57e398e5-184c-4770-be21-ac1ff17f306d" providerId="ADAL" clId="{78028906-3866-44A7-A95E-3DAD801B4B4D}" dt="2025-07-28T10:19:49.386" v="31" actId="14100"/>
      <pc:docMkLst>
        <pc:docMk/>
      </pc:docMkLst>
      <pc:sldChg chg="modSp mod">
        <pc:chgData name="Allysse Marshall" userId="57e398e5-184c-4770-be21-ac1ff17f306d" providerId="ADAL" clId="{78028906-3866-44A7-A95E-3DAD801B4B4D}" dt="2025-07-28T10:19:28.686" v="29" actId="2711"/>
        <pc:sldMkLst>
          <pc:docMk/>
          <pc:sldMk cId="2080537995" sldId="628"/>
        </pc:sldMkLst>
        <pc:spChg chg="mod">
          <ac:chgData name="Allysse Marshall" userId="57e398e5-184c-4770-be21-ac1ff17f306d" providerId="ADAL" clId="{78028906-3866-44A7-A95E-3DAD801B4B4D}" dt="2025-07-28T10:19:28.686" v="29" actId="2711"/>
          <ac:spMkLst>
            <pc:docMk/>
            <pc:sldMk cId="2080537995" sldId="628"/>
            <ac:spMk id="2" creationId="{65F1EE8E-8DC7-7C48-790F-147270B71D41}"/>
          </ac:spMkLst>
        </pc:spChg>
        <pc:spChg chg="mod">
          <ac:chgData name="Allysse Marshall" userId="57e398e5-184c-4770-be21-ac1ff17f306d" providerId="ADAL" clId="{78028906-3866-44A7-A95E-3DAD801B4B4D}" dt="2025-07-28T10:17:49.895" v="6" actId="113"/>
          <ac:spMkLst>
            <pc:docMk/>
            <pc:sldMk cId="2080537995" sldId="628"/>
            <ac:spMk id="4" creationId="{71A8DD56-6799-07A8-E3D3-DE55326DFCDD}"/>
          </ac:spMkLst>
        </pc:spChg>
        <pc:spChg chg="mod">
          <ac:chgData name="Allysse Marshall" userId="57e398e5-184c-4770-be21-ac1ff17f306d" providerId="ADAL" clId="{78028906-3866-44A7-A95E-3DAD801B4B4D}" dt="2025-07-28T10:17:34.960" v="1" actId="2711"/>
          <ac:spMkLst>
            <pc:docMk/>
            <pc:sldMk cId="2080537995" sldId="628"/>
            <ac:spMk id="5" creationId="{FC131E68-FA89-C573-4B1A-F68B4CA8DB64}"/>
          </ac:spMkLst>
        </pc:spChg>
      </pc:sldChg>
      <pc:sldChg chg="modSp mod">
        <pc:chgData name="Allysse Marshall" userId="57e398e5-184c-4770-be21-ac1ff17f306d" providerId="ADAL" clId="{78028906-3866-44A7-A95E-3DAD801B4B4D}" dt="2025-07-28T10:18:24.792" v="15" actId="2711"/>
        <pc:sldMkLst>
          <pc:docMk/>
          <pc:sldMk cId="4105085302" sldId="629"/>
        </pc:sldMkLst>
        <pc:spChg chg="mod">
          <ac:chgData name="Allysse Marshall" userId="57e398e5-184c-4770-be21-ac1ff17f306d" providerId="ADAL" clId="{78028906-3866-44A7-A95E-3DAD801B4B4D}" dt="2025-07-28T10:18:19.436" v="14" actId="2711"/>
          <ac:spMkLst>
            <pc:docMk/>
            <pc:sldMk cId="4105085302" sldId="629"/>
            <ac:spMk id="5" creationId="{08B92990-65B9-97BE-F6D5-F3A0DBB69FEF}"/>
          </ac:spMkLst>
        </pc:spChg>
        <pc:spChg chg="mod">
          <ac:chgData name="Allysse Marshall" userId="57e398e5-184c-4770-be21-ac1ff17f306d" providerId="ADAL" clId="{78028906-3866-44A7-A95E-3DAD801B4B4D}" dt="2025-07-28T10:18:16.335" v="13" actId="14100"/>
          <ac:spMkLst>
            <pc:docMk/>
            <pc:sldMk cId="4105085302" sldId="629"/>
            <ac:spMk id="9" creationId="{33A5DBB8-F507-1DC7-020E-4641C57A681D}"/>
          </ac:spMkLst>
        </pc:spChg>
        <pc:spChg chg="mod">
          <ac:chgData name="Allysse Marshall" userId="57e398e5-184c-4770-be21-ac1ff17f306d" providerId="ADAL" clId="{78028906-3866-44A7-A95E-3DAD801B4B4D}" dt="2025-07-28T10:18:24.792" v="15" actId="2711"/>
          <ac:spMkLst>
            <pc:docMk/>
            <pc:sldMk cId="4105085302" sldId="629"/>
            <ac:spMk id="12" creationId="{3460CB7B-A8CE-AC56-707A-761C16F1263A}"/>
          </ac:spMkLst>
        </pc:spChg>
      </pc:sldChg>
      <pc:sldChg chg="modSp mod">
        <pc:chgData name="Allysse Marshall" userId="57e398e5-184c-4770-be21-ac1ff17f306d" providerId="ADAL" clId="{78028906-3866-44A7-A95E-3DAD801B4B4D}" dt="2025-07-28T10:19:21.025" v="28" actId="2711"/>
        <pc:sldMkLst>
          <pc:docMk/>
          <pc:sldMk cId="634491132" sldId="633"/>
        </pc:sldMkLst>
        <pc:spChg chg="mod">
          <ac:chgData name="Allysse Marshall" userId="57e398e5-184c-4770-be21-ac1ff17f306d" providerId="ADAL" clId="{78028906-3866-44A7-A95E-3DAD801B4B4D}" dt="2025-07-28T10:19:21.025" v="28" actId="2711"/>
          <ac:spMkLst>
            <pc:docMk/>
            <pc:sldMk cId="634491132" sldId="633"/>
            <ac:spMk id="2" creationId="{65F1EE8E-8DC7-7C48-790F-147270B71D41}"/>
          </ac:spMkLst>
        </pc:spChg>
        <pc:spChg chg="mod">
          <ac:chgData name="Allysse Marshall" userId="57e398e5-184c-4770-be21-ac1ff17f306d" providerId="ADAL" clId="{78028906-3866-44A7-A95E-3DAD801B4B4D}" dt="2025-07-28T10:17:47.873" v="5" actId="14100"/>
          <ac:spMkLst>
            <pc:docMk/>
            <pc:sldMk cId="634491132" sldId="633"/>
            <ac:spMk id="4" creationId="{71A8DD56-6799-07A8-E3D3-DE55326DFCDD}"/>
          </ac:spMkLst>
        </pc:spChg>
        <pc:spChg chg="mod">
          <ac:chgData name="Allysse Marshall" userId="57e398e5-184c-4770-be21-ac1ff17f306d" providerId="ADAL" clId="{78028906-3866-44A7-A95E-3DAD801B4B4D}" dt="2025-07-28T10:17:40.652" v="2" actId="2711"/>
          <ac:spMkLst>
            <pc:docMk/>
            <pc:sldMk cId="634491132" sldId="633"/>
            <ac:spMk id="5" creationId="{FC131E68-FA89-C573-4B1A-F68B4CA8DB64}"/>
          </ac:spMkLst>
        </pc:spChg>
      </pc:sldChg>
      <pc:sldChg chg="modSp mod">
        <pc:chgData name="Allysse Marshall" userId="57e398e5-184c-4770-be21-ac1ff17f306d" providerId="ADAL" clId="{78028906-3866-44A7-A95E-3DAD801B4B4D}" dt="2025-07-28T10:19:15.553" v="27" actId="2711"/>
        <pc:sldMkLst>
          <pc:docMk/>
          <pc:sldMk cId="3436933238" sldId="634"/>
        </pc:sldMkLst>
        <pc:spChg chg="mod">
          <ac:chgData name="Allysse Marshall" userId="57e398e5-184c-4770-be21-ac1ff17f306d" providerId="ADAL" clId="{78028906-3866-44A7-A95E-3DAD801B4B4D}" dt="2025-07-28T10:19:15.553" v="27" actId="2711"/>
          <ac:spMkLst>
            <pc:docMk/>
            <pc:sldMk cId="3436933238" sldId="634"/>
            <ac:spMk id="2" creationId="{65F1EE8E-8DC7-7C48-790F-147270B71D41}"/>
          </ac:spMkLst>
        </pc:spChg>
        <pc:spChg chg="mod">
          <ac:chgData name="Allysse Marshall" userId="57e398e5-184c-4770-be21-ac1ff17f306d" providerId="ADAL" clId="{78028906-3866-44A7-A95E-3DAD801B4B4D}" dt="2025-07-28T10:18:01.219" v="9" actId="14100"/>
          <ac:spMkLst>
            <pc:docMk/>
            <pc:sldMk cId="3436933238" sldId="634"/>
            <ac:spMk id="4" creationId="{71A8DD56-6799-07A8-E3D3-DE55326DFCDD}"/>
          </ac:spMkLst>
        </pc:spChg>
        <pc:spChg chg="mod">
          <ac:chgData name="Allysse Marshall" userId="57e398e5-184c-4770-be21-ac1ff17f306d" providerId="ADAL" clId="{78028906-3866-44A7-A95E-3DAD801B4B4D}" dt="2025-07-28T10:18:03.987" v="10" actId="2711"/>
          <ac:spMkLst>
            <pc:docMk/>
            <pc:sldMk cId="3436933238" sldId="634"/>
            <ac:spMk id="5" creationId="{FC131E68-FA89-C573-4B1A-F68B4CA8DB64}"/>
          </ac:spMkLst>
        </pc:spChg>
      </pc:sldChg>
      <pc:sldChg chg="modSp mod">
        <pc:chgData name="Allysse Marshall" userId="57e398e5-184c-4770-be21-ac1ff17f306d" providerId="ADAL" clId="{78028906-3866-44A7-A95E-3DAD801B4B4D}" dt="2025-07-28T10:19:08.688" v="26" actId="1076"/>
        <pc:sldMkLst>
          <pc:docMk/>
          <pc:sldMk cId="3363103059" sldId="635"/>
        </pc:sldMkLst>
        <pc:spChg chg="mod">
          <ac:chgData name="Allysse Marshall" userId="57e398e5-184c-4770-be21-ac1ff17f306d" providerId="ADAL" clId="{78028906-3866-44A7-A95E-3DAD801B4B4D}" dt="2025-07-28T10:18:39.584" v="19" actId="2711"/>
          <ac:spMkLst>
            <pc:docMk/>
            <pc:sldMk cId="3363103059" sldId="635"/>
            <ac:spMk id="5" creationId="{08B92990-65B9-97BE-F6D5-F3A0DBB69FEF}"/>
          </ac:spMkLst>
        </pc:spChg>
        <pc:spChg chg="mod">
          <ac:chgData name="Allysse Marshall" userId="57e398e5-184c-4770-be21-ac1ff17f306d" providerId="ADAL" clId="{78028906-3866-44A7-A95E-3DAD801B4B4D}" dt="2025-07-28T10:18:36.056" v="18" actId="14100"/>
          <ac:spMkLst>
            <pc:docMk/>
            <pc:sldMk cId="3363103059" sldId="635"/>
            <ac:spMk id="9" creationId="{33A5DBB8-F507-1DC7-020E-4641C57A681D}"/>
          </ac:spMkLst>
        </pc:spChg>
        <pc:spChg chg="mod">
          <ac:chgData name="Allysse Marshall" userId="57e398e5-184c-4770-be21-ac1ff17f306d" providerId="ADAL" clId="{78028906-3866-44A7-A95E-3DAD801B4B4D}" dt="2025-07-28T10:19:08.688" v="26" actId="1076"/>
          <ac:spMkLst>
            <pc:docMk/>
            <pc:sldMk cId="3363103059" sldId="635"/>
            <ac:spMk id="12" creationId="{3460CB7B-A8CE-AC56-707A-761C16F1263A}"/>
          </ac:spMkLst>
        </pc:spChg>
      </pc:sldChg>
      <pc:sldChg chg="modSp mod">
        <pc:chgData name="Allysse Marshall" userId="57e398e5-184c-4770-be21-ac1ff17f306d" providerId="ADAL" clId="{78028906-3866-44A7-A95E-3DAD801B4B4D}" dt="2025-07-28T10:18:59.697" v="24" actId="2711"/>
        <pc:sldMkLst>
          <pc:docMk/>
          <pc:sldMk cId="857432737" sldId="636"/>
        </pc:sldMkLst>
        <pc:spChg chg="mod">
          <ac:chgData name="Allysse Marshall" userId="57e398e5-184c-4770-be21-ac1ff17f306d" providerId="ADAL" clId="{78028906-3866-44A7-A95E-3DAD801B4B4D}" dt="2025-07-28T10:18:54.159" v="23" actId="2711"/>
          <ac:spMkLst>
            <pc:docMk/>
            <pc:sldMk cId="857432737" sldId="636"/>
            <ac:spMk id="5" creationId="{08B92990-65B9-97BE-F6D5-F3A0DBB69FEF}"/>
          </ac:spMkLst>
        </pc:spChg>
        <pc:spChg chg="mod">
          <ac:chgData name="Allysse Marshall" userId="57e398e5-184c-4770-be21-ac1ff17f306d" providerId="ADAL" clId="{78028906-3866-44A7-A95E-3DAD801B4B4D}" dt="2025-07-28T10:18:47.837" v="22" actId="14100"/>
          <ac:spMkLst>
            <pc:docMk/>
            <pc:sldMk cId="857432737" sldId="636"/>
            <ac:spMk id="9" creationId="{33A5DBB8-F507-1DC7-020E-4641C57A681D}"/>
          </ac:spMkLst>
        </pc:spChg>
        <pc:spChg chg="mod">
          <ac:chgData name="Allysse Marshall" userId="57e398e5-184c-4770-be21-ac1ff17f306d" providerId="ADAL" clId="{78028906-3866-44A7-A95E-3DAD801B4B4D}" dt="2025-07-28T10:18:59.697" v="24" actId="2711"/>
          <ac:spMkLst>
            <pc:docMk/>
            <pc:sldMk cId="857432737" sldId="636"/>
            <ac:spMk id="12" creationId="{3460CB7B-A8CE-AC56-707A-761C16F1263A}"/>
          </ac:spMkLst>
        </pc:spChg>
      </pc:sldChg>
      <pc:sldMasterChg chg="modSldLayout">
        <pc:chgData name="Allysse Marshall" userId="57e398e5-184c-4770-be21-ac1ff17f306d" providerId="ADAL" clId="{78028906-3866-44A7-A95E-3DAD801B4B4D}" dt="2025-07-28T10:19:49.386" v="31" actId="14100"/>
        <pc:sldMasterMkLst>
          <pc:docMk/>
          <pc:sldMasterMk cId="237412326" sldId="2147483663"/>
        </pc:sldMasterMkLst>
        <pc:sldLayoutChg chg="modSp mod">
          <pc:chgData name="Allysse Marshall" userId="57e398e5-184c-4770-be21-ac1ff17f306d" providerId="ADAL" clId="{78028906-3866-44A7-A95E-3DAD801B4B4D}" dt="2025-07-28T10:19:49.386" v="31" actId="14100"/>
          <pc:sldLayoutMkLst>
            <pc:docMk/>
            <pc:sldMasterMk cId="237412326" sldId="2147483663"/>
            <pc:sldLayoutMk cId="1496541635" sldId="2147483678"/>
          </pc:sldLayoutMkLst>
          <pc:spChg chg="mod">
            <ac:chgData name="Allysse Marshall" userId="57e398e5-184c-4770-be21-ac1ff17f306d" providerId="ADAL" clId="{78028906-3866-44A7-A95E-3DAD801B4B4D}" dt="2025-07-28T10:19:45.779" v="30" actId="2711"/>
            <ac:spMkLst>
              <pc:docMk/>
              <pc:sldMasterMk cId="237412326" sldId="2147483663"/>
              <pc:sldLayoutMk cId="1496541635" sldId="2147483678"/>
              <ac:spMk id="9" creationId="{F1C24B7C-F256-D64A-954A-9AAD86298EBE}"/>
            </ac:spMkLst>
          </pc:spChg>
          <pc:grpChg chg="mod">
            <ac:chgData name="Allysse Marshall" userId="57e398e5-184c-4770-be21-ac1ff17f306d" providerId="ADAL" clId="{78028906-3866-44A7-A95E-3DAD801B4B4D}" dt="2025-07-28T10:19:49.386" v="31" actId="14100"/>
            <ac:grpSpMkLst>
              <pc:docMk/>
              <pc:sldMasterMk cId="237412326" sldId="2147483663"/>
              <pc:sldLayoutMk cId="1496541635" sldId="2147483678"/>
              <ac:grpSpMk id="8" creationId="{E066FE5F-5201-004F-816C-1E22B0CDAECA}"/>
            </ac:grpSpMkLst>
          </pc:gr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A4131-BC56-4913-BA05-E8DA5FB177E5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9C02D-CFA8-4BB2-B0D9-5CFE80CF9E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1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9C02D-CFA8-4BB2-B0D9-5CFE80CF9E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73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9C02D-CFA8-4BB2-B0D9-5CFE80CF9E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41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8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58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0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AAAD236-A1A7-8A94-50C9-6F29B29833FC}"/>
              </a:ext>
            </a:extLst>
          </p:cNvPr>
          <p:cNvSpPr/>
          <p:nvPr userDrawn="1"/>
        </p:nvSpPr>
        <p:spPr>
          <a:xfrm>
            <a:off x="0" y="0"/>
            <a:ext cx="701763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7007839" y="-2249"/>
            <a:ext cx="2136161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6" y="4656205"/>
            <a:ext cx="1514963" cy="438582"/>
            <a:chOff x="10007671" y="6300643"/>
            <a:chExt cx="1669450" cy="58477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8" y="6300643"/>
              <a:ext cx="1336263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 dirty="0">
                  <a:latin typeface="Verdana" panose="020B0604030504040204" pitchFamily="34" charset="0"/>
                  <a:ea typeface="Verdana" panose="020B0604030504040204" pitchFamily="34" charset="0"/>
                  <a:cs typeface="Verdana" pitchFamily="34" charset="0"/>
                </a:rPr>
                <a:t>@Ri_Science</a:t>
              </a: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54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F89257F-907D-DA6F-15E2-D76BF8187415}"/>
              </a:ext>
            </a:extLst>
          </p:cNvPr>
          <p:cNvSpPr/>
          <p:nvPr userDrawn="1"/>
        </p:nvSpPr>
        <p:spPr>
          <a:xfrm>
            <a:off x="1" y="0"/>
            <a:ext cx="22098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2209800" y="-2249"/>
            <a:ext cx="6934201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4" y="4656209"/>
            <a:ext cx="1252086" cy="265457"/>
            <a:chOff x="10007671" y="6300643"/>
            <a:chExt cx="1669448" cy="3539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7" y="6300643"/>
              <a:ext cx="133626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@</a:t>
              </a:r>
              <a:r>
                <a:rPr lang="en-GB" sz="1125" b="1" err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Ri_Science</a:t>
              </a:r>
              <a:endParaRPr lang="en-GB" sz="1125" b="1">
                <a:latin typeface="MetaBook-Roman" panose="020B0502040000020004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27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5208D2C-1A0C-7307-AE42-93BE08DC7684}"/>
              </a:ext>
            </a:extLst>
          </p:cNvPr>
          <p:cNvSpPr/>
          <p:nvPr userDrawn="1"/>
        </p:nvSpPr>
        <p:spPr>
          <a:xfrm>
            <a:off x="0" y="0"/>
            <a:ext cx="89408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8940803" y="-2249"/>
            <a:ext cx="203198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4" y="4656209"/>
            <a:ext cx="1252086" cy="265457"/>
            <a:chOff x="10007671" y="6300643"/>
            <a:chExt cx="1669448" cy="3539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7" y="6300643"/>
              <a:ext cx="133626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@</a:t>
              </a:r>
              <a:r>
                <a:rPr lang="en-GB" sz="1125" b="1" err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Ri_Science</a:t>
              </a:r>
              <a:endParaRPr lang="en-GB" sz="1125" b="1">
                <a:latin typeface="MetaBook-Roman" panose="020B0502040000020004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12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2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1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83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59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6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60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74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CF5E1-18D7-48A2-BAFF-95684D400606}" type="datetimeFigureOut">
              <a:rPr lang="en-GB" smtClean="0"/>
              <a:t>28/07/2025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1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8" r:id="rId12"/>
    <p:sldLayoutId id="2147483679" r:id="rId13"/>
    <p:sldLayoutId id="2147483680" r:id="rId14"/>
  </p:sldLayoutIdLst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24FF26-34E6-791E-E904-10021F556C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45" b="12196"/>
          <a:stretch/>
        </p:blipFill>
        <p:spPr>
          <a:xfrm>
            <a:off x="6236636" y="1125653"/>
            <a:ext cx="2224161" cy="28921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7251812" y="4065549"/>
            <a:ext cx="1208985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credit: Tim Mitchell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The Royal Institution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Our vision is:</a:t>
            </a:r>
          </a:p>
          <a:p>
            <a:pPr defTabSz="617220">
              <a:spcAft>
                <a:spcPts val="450"/>
              </a:spcAft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A world where everyone is inspired to think more deeply about science and its place in our lives.</a:t>
            </a:r>
          </a:p>
        </p:txBody>
      </p:sp>
    </p:spTree>
    <p:extLst>
      <p:ext uri="{BB962C8B-B14F-4D97-AF65-F5344CB8AC3E}">
        <p14:creationId xmlns:p14="http://schemas.microsoft.com/office/powerpoint/2010/main" val="20805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EE077F2-142B-317B-8737-E0F69F4479AC}"/>
              </a:ext>
            </a:extLst>
          </p:cNvPr>
          <p:cNvGrpSpPr/>
          <p:nvPr/>
        </p:nvGrpSpPr>
        <p:grpSpPr>
          <a:xfrm>
            <a:off x="6236634" y="1125653"/>
            <a:ext cx="2224800" cy="2892194"/>
            <a:chOff x="6236634" y="1125653"/>
            <a:chExt cx="2224800" cy="28921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C463B83-A905-F6DB-5C1F-F264C448A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6634" y="1125653"/>
              <a:ext cx="2224800" cy="14832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B088C72-6926-F425-8B11-19E92EBB4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6634" y="2547057"/>
              <a:ext cx="2224800" cy="147079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5665159" y="4065549"/>
            <a:ext cx="2795638" cy="186975"/>
          </a:xfrm>
          <a:prstGeom prst="rect">
            <a:avLst/>
          </a:prstGeom>
        </p:spPr>
        <p:txBody>
          <a:bodyPr wrap="none" lIns="0" tIns="46800" rIns="0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credits: </a:t>
            </a:r>
            <a:r>
              <a:rPr lang="en-US" sz="608" dirty="0">
                <a:latin typeface="Verdana" panose="020B0604030504040204" pitchFamily="34" charset="0"/>
                <a:ea typeface="Verdana" panose="020B0604030504040204" pitchFamily="34" charset="0"/>
              </a:rPr>
              <a:t>The Royal Institution, Paul Wilkinson, Katherine </a:t>
            </a:r>
            <a:r>
              <a:rPr lang="en-US" sz="608" dirty="0" err="1">
                <a:latin typeface="Verdana" panose="020B0604030504040204" pitchFamily="34" charset="0"/>
                <a:ea typeface="Verdana" panose="020B0604030504040204" pitchFamily="34" charset="0"/>
              </a:rPr>
              <a:t>Leedale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516026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Royal Institution activities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2387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Online videos &amp; activity resources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National education </a:t>
            </a:r>
            <a:r>
              <a:rPr lang="en-US" sz="1500" dirty="0" err="1"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endParaRPr lang="en-US" sz="15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Membership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London-based: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Talks and shows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Holiday workshops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Family Fun Days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Faraday Museum</a:t>
            </a:r>
          </a:p>
        </p:txBody>
      </p:sp>
    </p:spTree>
    <p:extLst>
      <p:ext uri="{BB962C8B-B14F-4D97-AF65-F5344CB8AC3E}">
        <p14:creationId xmlns:p14="http://schemas.microsoft.com/office/powerpoint/2010/main" val="63449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A63F33-A52C-1A34-CE4F-AAC4B197DCE1}"/>
              </a:ext>
            </a:extLst>
          </p:cNvPr>
          <p:cNvGrpSpPr/>
          <p:nvPr/>
        </p:nvGrpSpPr>
        <p:grpSpPr>
          <a:xfrm>
            <a:off x="6235997" y="1125653"/>
            <a:ext cx="2225437" cy="2892194"/>
            <a:chOff x="6235997" y="1125653"/>
            <a:chExt cx="2225437" cy="28921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EBF795-0BBF-6602-6930-BDDD9E93A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6634" y="1125653"/>
              <a:ext cx="2224800" cy="158901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82AE7F-6C75-0A28-43A5-861020FE1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5997" y="2534647"/>
              <a:ext cx="2224800" cy="1483200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6776040" y="4065549"/>
            <a:ext cx="1684757" cy="186975"/>
          </a:xfrm>
          <a:prstGeom prst="rect">
            <a:avLst/>
          </a:prstGeom>
        </p:spPr>
        <p:txBody>
          <a:bodyPr wrap="none" lIns="0" tIns="46800" rIns="0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credits: </a:t>
            </a:r>
            <a:r>
              <a:rPr lang="en-US" sz="608" dirty="0">
                <a:latin typeface="Verdana" panose="020B0604030504040204" pitchFamily="34" charset="0"/>
                <a:ea typeface="Verdana" panose="020B0604030504040204" pitchFamily="34" charset="0"/>
              </a:rPr>
              <a:t>Tim Mitchell, Paul Wilkinson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515962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The CHRISTMAS LECTURES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The CHRISTMAS LECTURES are the Ri’s most famous activity and are televised on the BBC. The first </a:t>
            </a:r>
            <a:r>
              <a:rPr lang="en-US" sz="1500" dirty="0" err="1">
                <a:latin typeface="Verdana" panose="020B0604030504040204" pitchFamily="34" charset="0"/>
                <a:ea typeface="Verdana" panose="020B0604030504040204" pitchFamily="34" charset="0"/>
              </a:rPr>
              <a:t>maths</a:t>
            </a: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 lectures by Prof. Sir Christopher Zeeman in 1978 started off the Masterclass </a:t>
            </a:r>
            <a:r>
              <a:rPr lang="en-US" sz="1500" dirty="0" err="1">
                <a:latin typeface="Verdana" panose="020B0604030504040204" pitchFamily="34" charset="0"/>
                <a:ea typeface="Verdana" panose="020B0604030504040204" pitchFamily="34" charset="0"/>
              </a:rPr>
              <a:t>programme</a:t>
            </a: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  <a:p>
            <a:pPr defTabSz="617220">
              <a:spcAft>
                <a:spcPts val="450"/>
              </a:spcAft>
            </a:pPr>
            <a:endParaRPr lang="en-US" sz="15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617220">
              <a:spcAft>
                <a:spcPts val="450"/>
              </a:spcAft>
            </a:pP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Christmas Lecturers include Michael Faraday, David Attenborough, Carl Sagan, Richard Dawkins, Alison </a:t>
            </a:r>
            <a:r>
              <a:rPr lang="en-US" sz="1500" dirty="0" err="1">
                <a:latin typeface="Verdana" panose="020B0604030504040204" pitchFamily="34" charset="0"/>
                <a:ea typeface="Verdana" panose="020B0604030504040204" pitchFamily="34" charset="0"/>
              </a:rPr>
              <a:t>Woollard</a:t>
            </a:r>
            <a:r>
              <a:rPr lang="en-US" sz="1500" dirty="0">
                <a:latin typeface="Verdana" panose="020B0604030504040204" pitchFamily="34" charset="0"/>
                <a:ea typeface="Verdana" panose="020B0604030504040204" pitchFamily="34" charset="0"/>
              </a:rPr>
              <a:t>, Saiful Islam &amp; Alice Roberts</a:t>
            </a:r>
          </a:p>
        </p:txBody>
      </p:sp>
    </p:spTree>
    <p:extLst>
      <p:ext uri="{BB962C8B-B14F-4D97-AF65-F5344CB8AC3E}">
        <p14:creationId xmlns:p14="http://schemas.microsoft.com/office/powerpoint/2010/main" val="343693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website&#10;&#10;Description automatically generated">
            <a:extLst>
              <a:ext uri="{FF2B5EF4-FFF2-40B4-BE49-F238E27FC236}">
                <a16:creationId xmlns:a16="http://schemas.microsoft.com/office/drawing/2014/main" id="{3CB8ACD1-FB7B-C2AC-A0BE-FDCAED8B2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22374"/>
            <a:ext cx="6005415" cy="34076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CHRISTMAS LECTURES – on the Ri website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518357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408637" y="4461424"/>
            <a:ext cx="1388522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credit: Royal Institution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08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3A9ACAC0-909F-0FF5-0535-CB3A65917E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" t="6677" r="-160" b="16662"/>
          <a:stretch/>
        </p:blipFill>
        <p:spPr>
          <a:xfrm>
            <a:off x="1753215" y="1022374"/>
            <a:ext cx="6004800" cy="3407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163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CHRISTMAS LECTURES – on the Ri website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Ri on YouTube – experiments, videos, and talks for all ages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49876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060294" y="4429718"/>
            <a:ext cx="1782860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credit: Royal Institution, YouTube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0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website&#10;&#10;Description automatically generated">
            <a:extLst>
              <a:ext uri="{FF2B5EF4-FFF2-40B4-BE49-F238E27FC236}">
                <a16:creationId xmlns:a16="http://schemas.microsoft.com/office/drawing/2014/main" id="{97191331-C79D-83C8-CF31-D3F5CA229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3"/>
          <a:stretch/>
        </p:blipFill>
        <p:spPr>
          <a:xfrm>
            <a:off x="1752598" y="1022374"/>
            <a:ext cx="6005414" cy="34076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243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CHRISTMAS LECTURES – on the Ri website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Ri on YouTube – experiments, videos, and talks for all ages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ExpeRimental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 – science experiments at home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504568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b="1" dirty="0">
                <a:latin typeface="Verdana" panose="020B0604030504040204" pitchFamily="34" charset="0"/>
                <a:ea typeface="Verdana" panose="020B06040305040402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408637" y="4461424"/>
            <a:ext cx="1388522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Verdana" panose="020B0604030504040204" pitchFamily="34" charset="0"/>
                <a:ea typeface="Verdana" panose="020B0604030504040204" pitchFamily="34" charset="0"/>
              </a:rPr>
              <a:t>Image credit: Royal Institution</a:t>
            </a:r>
            <a:endParaRPr lang="en-GB" sz="67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3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">
      <a:majorFont>
        <a:latin typeface="MetaBold-Roman"/>
        <a:ea typeface=""/>
        <a:cs typeface=""/>
      </a:majorFont>
      <a:minorFont>
        <a:latin typeface="MetaBook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4ad3fa0-b3f8-44de-91d5-885247d8d97c">
      <UserInfo>
        <DisplayName>James Sallows</DisplayName>
        <AccountId>74</AccountId>
        <AccountType/>
      </UserInfo>
      <UserInfo>
        <DisplayName>Jeni Kearney</DisplayName>
        <AccountId>213</AccountId>
        <AccountType/>
      </UserInfo>
    </SharedWithUsers>
    <lcf76f155ced4ddcb4097134ff3c332f xmlns="73505947-c026-4ae1-9619-931bb6cf241d">
      <Terms xmlns="http://schemas.microsoft.com/office/infopath/2007/PartnerControls"/>
    </lcf76f155ced4ddcb4097134ff3c332f>
    <TaxCatchAll xmlns="a4ad3fa0-b3f8-44de-91d5-885247d8d97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8ABF39FE74FA77D6E765BF67AAD" ma:contentTypeVersion="16" ma:contentTypeDescription="Create a new document." ma:contentTypeScope="" ma:versionID="62442e9bc457e4935573abfae46d807f">
  <xsd:schema xmlns:xsd="http://www.w3.org/2001/XMLSchema" xmlns:xs="http://www.w3.org/2001/XMLSchema" xmlns:p="http://schemas.microsoft.com/office/2006/metadata/properties" xmlns:ns2="73505947-c026-4ae1-9619-931bb6cf241d" xmlns:ns3="a4ad3fa0-b3f8-44de-91d5-885247d8d97c" targetNamespace="http://schemas.microsoft.com/office/2006/metadata/properties" ma:root="true" ma:fieldsID="dd3006a79ab479229f6d45a261989d68" ns2:_="" ns3:_="">
    <xsd:import namespace="73505947-c026-4ae1-9619-931bb6cf241d"/>
    <xsd:import namespace="a4ad3fa0-b3f8-44de-91d5-885247d8d9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505947-c026-4ae1-9619-931bb6cf24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80bab3a-2ab3-4e31-b41c-cc76282680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ad3fa0-b3f8-44de-91d5-885247d8d97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d9583337-c309-40cf-ad35-70fbf33486be}" ma:internalName="TaxCatchAll" ma:showField="CatchAllData" ma:web="a4ad3fa0-b3f8-44de-91d5-885247d8d9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4456DB-4090-476E-89FA-DAB124D5E0BA}">
  <ds:schemaRefs>
    <ds:schemaRef ds:uri="a4ad3fa0-b3f8-44de-91d5-885247d8d97c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73505947-c026-4ae1-9619-931bb6cf241d"/>
  </ds:schemaRefs>
</ds:datastoreItem>
</file>

<file path=customXml/itemProps2.xml><?xml version="1.0" encoding="utf-8"?>
<ds:datastoreItem xmlns:ds="http://schemas.openxmlformats.org/officeDocument/2006/customXml" ds:itemID="{CE7789E3-5712-40F8-A26D-02ED741FE7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2D2CB4-D53E-4DA2-8A5D-5BDE2F9AA4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505947-c026-4ae1-9619-931bb6cf241d"/>
    <ds:schemaRef ds:uri="a4ad3fa0-b3f8-44de-91d5-885247d8d9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10246</TotalTime>
  <Words>216</Words>
  <Application>Microsoft Office PowerPoint</Application>
  <PresentationFormat>On-screen Show (16:9)</PresentationFormat>
  <Paragraphs>33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MetaBold-Roman</vt:lpstr>
      <vt:lpstr>MetaBook</vt:lpstr>
      <vt:lpstr>MetaBook-Roman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 Masterclass Introduction Slides</dc:title>
  <dc:creator>Courtney McLaughlin</dc:creator>
  <cp:lastModifiedBy>Allysse Marshall</cp:lastModifiedBy>
  <cp:revision>10</cp:revision>
  <dcterms:created xsi:type="dcterms:W3CDTF">2017-03-15T10:19:26Z</dcterms:created>
  <dcterms:modified xsi:type="dcterms:W3CDTF">2025-07-28T10:19:51Z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24357300</vt:r8>
  </property>
  <property fmtid="{D5CDD505-2E9C-101B-9397-08002B2CF9AE}" pid="3" name="ComplianceAssetId">
    <vt:lpwstr/>
  </property>
  <property fmtid="{D5CDD505-2E9C-101B-9397-08002B2CF9AE}" pid="4" name="MediaServiceImageTags">
    <vt:lpwstr/>
  </property>
  <property fmtid="{D5CDD505-2E9C-101B-9397-08002B2CF9AE}" pid="5" name="ContentTypeId">
    <vt:lpwstr>0x010100EF2398ABF39FE74FA77D6E765BF67AAD</vt:lpwstr>
  </property>
</Properties>
</file>